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45E5C-2D3C-0D16-2B92-2AEE225D5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AF131-1970-7637-F062-422A5ABA6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B34E8-E681-E48E-C96D-450FDFEE6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79BB7-7EA3-D294-1CBB-BB4180B5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683C0-173E-BEBD-FC8B-CE2B321F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37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B703-1826-E49F-FA13-50B8C2774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E79B13-DFB8-90A7-05FA-29056201C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FE4A7-AECA-CB73-0AEA-4ED53D41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9F560-A3D6-6119-514C-6290DB5EA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7BE8C-1CA1-3883-0160-9F8AA203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088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1D206E-F7DA-2C32-1715-26D0D2310A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EB85FD-1C93-267D-5F10-6BDECD7C9F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6D7EA-78D0-6B4B-5745-EDA05D9B8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58BD0-B3CB-2792-AE24-2EAF233C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5CE2D-5517-30EC-5935-B2F19C1C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490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B4A59-8132-06BB-FEC8-4A7EF3F04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CF08B-B183-29F0-CFF9-49C060745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D8819-0A96-CA50-71AE-0AC343A8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47311-ACA6-82E3-C307-F05A0F8D6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4D47B-D62A-A5C0-61F7-FEC54B659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201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9473-E8A3-9D83-5099-FF12B08C9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8E85C-1D94-62CA-4CDF-497E08B09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8BC06-9106-05DC-236C-E5A922304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295F6-C3F4-AF21-3310-C5C2AA21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A4629-4FB5-2376-FEFC-8336ACDD7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137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96AC1-6304-ED45-E477-C093AD1FA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ED880-D8FB-D6EB-60E4-8FD0215EE9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84BBF-B16C-8AF9-50A6-5660DCE39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4FE78-81C7-BD91-7C31-9EC83021C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3BFAA1-C875-D2D2-B3D7-86E3FC8D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459008-297B-E482-AE4E-EF417CAD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601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751A4-812F-B3B0-F137-0A816263C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FC9AF-F8E2-082F-139B-B01775F60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6C2003-91F9-B26A-16FF-8074A4C4C1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63F4A-1AFC-85A3-07CC-EEEFD183E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38E7FA-2805-7AED-1238-3E2F04CC7C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D4F85-D3DA-BF23-49FC-99BFF5D13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553F52-C9D0-D94B-030D-03BBA6806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0DB00-6E39-E651-D1D1-7A80A5A5E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114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4EACD-98AB-7208-B6DB-CF6051CB5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FF319F-8050-5A34-328D-A451DCFFE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A2EA66-F1D6-941D-8DA1-CA8EAFB0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1F11E3-FFF2-A9E3-386D-AC6ECE0E7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958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9AACFD-E67F-775D-AE5B-ED9BA8E23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EA0FF-3EE1-FFCE-0994-9C51C46F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00982-7DAB-8872-D38F-BA3AAE2F7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515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2CD6B-6AB8-8AB4-090E-B3771BF01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91E15-508B-609A-25B6-ED7436DF1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9FCFC-A2C5-FF30-4776-C4C60552A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94205-B73E-173C-3EC3-1B0F7E98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55E0AB-3978-2A8D-C85B-C3E2CD5A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65CB7C-5C33-9245-91AE-B18588D9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89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2BBB6-A491-68B4-8971-E34534160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C6B958-2A01-2263-7C4C-B5B9444DD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A4805-3B9D-2A66-D2CF-DDD117E1E7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70D86-6AD2-E2DD-0F5F-A3EF65EC4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664A1F-6F38-46A6-6F15-AEC461417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A0E169-DB8B-97A0-E877-C3529FEB1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124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350CE-1082-4FB0-DE32-DB22B3DD4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0538A-9359-85E5-C20E-466C7B25CE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A1772-0BC2-9C83-1969-FC2AE24CD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6936F-66E8-4337-8A97-94B5B5D70D49}" type="datetimeFigureOut">
              <a:rPr lang="en-IN" smtClean="0"/>
              <a:t>30-09-2022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CDD7F-2304-6A14-06D4-069B07061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38A6C-AF20-B502-0ACD-08BCF057D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71FC1-6B46-4C75-A3CE-63A0951C34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485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2E7F-0A97-6E4D-8BEA-2251B889BE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Goudy Old Style" panose="02020502050305020303" pitchFamily="18" charset="0"/>
              </a:rPr>
              <a:t>BORDERED RUBBER DAM CLAMP</a:t>
            </a:r>
            <a:endParaRPr lang="en-IN" b="1" dirty="0">
              <a:solidFill>
                <a:srgbClr val="FFFF0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14059-3868-F8ED-2B6E-7B078AB5D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03171" y="454909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MAHALAKSHMI.K</a:t>
            </a:r>
          </a:p>
          <a:p>
            <a:r>
              <a:rPr lang="en-US" sz="20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I MDS</a:t>
            </a:r>
          </a:p>
          <a:p>
            <a:r>
              <a:rPr lang="en-US" sz="2000" b="1" dirty="0">
                <a:solidFill>
                  <a:schemeClr val="bg1"/>
                </a:solidFill>
                <a:latin typeface="Goudy Old Style" panose="02020502050305020303" pitchFamily="18" charset="0"/>
              </a:rPr>
              <a:t>DEPARTMENT OF PUBLIC HEALTH DENTISTRY</a:t>
            </a:r>
            <a:endParaRPr lang="en-IN" sz="2000" b="1" dirty="0">
              <a:solidFill>
                <a:schemeClr val="bg1"/>
              </a:solidFill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85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36E2B-0854-2B93-F9B9-97BB5C858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8543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Goudy Old Style" panose="02020502050305020303" pitchFamily="18" charset="0"/>
              </a:rPr>
              <a:t>BACKGROUND OF THE INVENTION</a:t>
            </a:r>
            <a:endParaRPr lang="en-IN" sz="3600" b="1" dirty="0">
              <a:solidFill>
                <a:srgbClr val="FFFF0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F77E4-4438-765B-FB36-BB8D37C63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172" y="1343818"/>
            <a:ext cx="10809514" cy="4946877"/>
          </a:xfrm>
        </p:spPr>
        <p:txBody>
          <a:bodyPr>
            <a:normAutofit lnSpcReduction="10000"/>
          </a:bodyPr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b="0" dirty="0">
                <a:effectLst/>
              </a:rPr>
            </a:b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First described by Dr Barnum over 150 years ago,  rubber dam isolation ought to have its place </a:t>
            </a:r>
            <a:r>
              <a:rPr lang="en-US" sz="2400" b="0" i="0" u="none" strike="noStrike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defnitively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within our restorative armamentarium now more than ever before. 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It acts as a physical barrier between the selected operator field and the oral cavity, which prevents saliva, blood, gingival crevicular fluid, humid exhaled air, and other debris from interfering with the restorative treatment. 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When correctly inverted, it successfully retracts the gingivae, thereby allowing improved access to deep interproximal carious 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It eliminates the risk for potentially harmful dental materials, chemicals (notably, sodium hypochlorite), and small instruments from being ingested into the gastro-intestinal tract</a:t>
            </a:r>
          </a:p>
          <a:p>
            <a:pPr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en-US" sz="2400" b="0" i="0" u="none" strike="noStrike" dirty="0">
              <a:solidFill>
                <a:schemeClr val="bg1"/>
              </a:solidFill>
              <a:effectLst/>
              <a:latin typeface="Times New Roman" panose="02020603050405020304" pitchFamily="18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It provides an aseptic field during endodontic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929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C9F17-366A-D683-1044-99F3B3D8F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971" y="365125"/>
            <a:ext cx="11364685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Goudy Old Style" panose="02020502050305020303" pitchFamily="18" charset="0"/>
              </a:rPr>
              <a:t>DISADVANTAGES OF A CONVENTIONAL RUBBER DAM</a:t>
            </a:r>
            <a:endParaRPr lang="en-IN" sz="3200" b="1" dirty="0">
              <a:solidFill>
                <a:srgbClr val="FFFF0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3DDC3-50BE-7225-A7B1-3046EDCE5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I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nadequate retention of the rubber dam on molars: This arises because of the great amount of tension created when the rubber sheet is stretched onto the frame.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This tension, in turn, can exert such a tug on the rubber dam clamps that, under adverse conditions, the whole rubber dam can spring loose. 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Contraindicated in cases where the patients have latex allergy and Asthma.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C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umbersome to use in patients with macroglossia. 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Psychological factors can also play a significant role with the use of rubber dam.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14BDC-06FC-8112-9857-E65936932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7515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Goudy Old Style" panose="02020502050305020303" pitchFamily="18" charset="0"/>
              </a:rPr>
              <a:t>SUMMARY OF THE INVENTION</a:t>
            </a:r>
            <a:endParaRPr lang="en-IN" sz="3600" b="1" dirty="0">
              <a:solidFill>
                <a:srgbClr val="FFFF0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9F7B9-37CD-B9C3-F570-EBE54B7D8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To overcome the above mentioned problems, a novel bordered rubber dam clamp has been designed.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The rubber dam clamp needs to engage the tooth at certain critical contact points.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The clamp is meant primarily for retention of the rubber dam, which it does through its spring action below the height of contour of a tooth.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It may also help to slightly retract the gingiva.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30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3271-F2C0-C255-47C6-FEE874E7F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9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Goudy Old Style" panose="02020502050305020303" pitchFamily="18" charset="0"/>
              </a:rPr>
              <a:t>DESIGN OF THE INVENTION</a:t>
            </a:r>
            <a:endParaRPr lang="en-IN" sz="3200" b="1" dirty="0">
              <a:solidFill>
                <a:srgbClr val="FFFF0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0DBD8-11A6-3FF2-1F02-DB3D0EAC9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617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he design consists of a metal plate that would be soldered to the base of the beak on the buccal and lingual side 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The metal plate will continue as a flat surface followed by which it will extend coronally at an angle of 45 degree to the flat part of the metal plate </a:t>
            </a:r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0DEB86-D0E3-97AF-BD0E-6F214D2364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28" y="3646714"/>
            <a:ext cx="5344184" cy="310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7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7AB9E-0419-37B2-FAED-4165D30BF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4612"/>
            <a:ext cx="10515600" cy="4513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Goudy Old Style" panose="02020502050305020303" pitchFamily="18" charset="0"/>
              </a:rPr>
              <a:t>ADVANTAGES OF THE INVENTION</a:t>
            </a:r>
            <a:endParaRPr lang="en-IN" sz="3200" b="1" dirty="0">
              <a:solidFill>
                <a:srgbClr val="FFFF0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0FA1D-9824-235A-AE88-B4909BECA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485" y="1764959"/>
            <a:ext cx="6455229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</a:rPr>
              <a:t>The</a:t>
            </a: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 coronal angulated extension will act as an effective barrier in order to obtain an isolated field of operation. 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The extension on the lingual side will retract the tongue thereby preventing tongue interference and saliva contamination from the lingual side.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This can prove to be beneficial in patients with macroglossia.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The extension on the buccal side will retract the buccal soft tissues thereby preventing its impingement on the operative field.</a:t>
            </a:r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E64AF0-3E6A-1D35-9357-C202A55B0D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42" y="1883230"/>
            <a:ext cx="4982936" cy="342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02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85E62-1602-CB41-50A6-7B507E5B2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FFFF00"/>
                </a:solidFill>
                <a:latin typeface="Goudy Old Style" panose="02020502050305020303" pitchFamily="18" charset="0"/>
              </a:rPr>
              <a:t>CONCLUSION</a:t>
            </a:r>
            <a:endParaRPr lang="en-IN" sz="3200" b="1" dirty="0">
              <a:solidFill>
                <a:srgbClr val="FFFF00"/>
              </a:solidFill>
              <a:latin typeface="Goudy Old Style" panose="020205020503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8FE29-92A1-5C98-61C0-4835581F9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Hence , a barricaded, dry ,isolated field of operation is created by the extensions on either side which form a barrier around the tooth thus eliminating the need for a rubber dam sheet.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This invention can act as a valuable addition to the restorative armamentarium in certain special circumstances where use of a rubber dam sheet is inconvenient or contraindicated. </a:t>
            </a: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mar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Moreover use of a clamp alone with a dam can be time saving , patient friendly and convenient for the operator as well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en-US" b="0" dirty="0">
              <a:effectLst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93897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</TotalTime>
  <Words>540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Goudy Old Style</vt:lpstr>
      <vt:lpstr>Times New Roman</vt:lpstr>
      <vt:lpstr>Wingdings</vt:lpstr>
      <vt:lpstr>Office Theme</vt:lpstr>
      <vt:lpstr>BORDERED RUBBER DAM CLAMP</vt:lpstr>
      <vt:lpstr>BACKGROUND OF THE INVENTION</vt:lpstr>
      <vt:lpstr>DISADVANTAGES OF A CONVENTIONAL RUBBER DAM</vt:lpstr>
      <vt:lpstr>SUMMARY OF THE INVENTION</vt:lpstr>
      <vt:lpstr>DESIGN OF THE INVENTION</vt:lpstr>
      <vt:lpstr>ADVANTAGES OF THE INVENTION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BORDERED RUBBER DAM CLAMP</dc:title>
  <dc:creator>Mahalakshmi Kumaraguru</dc:creator>
  <cp:lastModifiedBy>Mahalakshmi Kumaraguru</cp:lastModifiedBy>
  <cp:revision>2</cp:revision>
  <dcterms:created xsi:type="dcterms:W3CDTF">2022-09-29T18:48:12Z</dcterms:created>
  <dcterms:modified xsi:type="dcterms:W3CDTF">2022-09-30T03:48:26Z</dcterms:modified>
</cp:coreProperties>
</file>